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F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17145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 spc="140">
                <a:solidFill>
                  <a:srgbClr val="0E6B8A"/>
                </a:solidFill>
              </a:rPr>
              <a:t>LE COÛT RÉEL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000250"/>
            <a:ext cx="4381500" cy="2381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38450" y="3028950"/>
            <a:ext cx="30480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4200" b="1">
                <a:solidFill>
                  <a:srgbClr val="0E6B8A"/>
                </a:solidFill>
              </a:rPr>
              <a:t>h 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4610100"/>
            <a:ext cx="590550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800" b="0">
                <a:solidFill>
                  <a:srgbClr val="FFFFFF"/>
                </a:solidFill>
              </a:rPr>
              <a:t>passées à remettre une présentation à la charte, sur un document de trente slides.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Relevé interne de démonstration, moyenne sur douze documents.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