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685800"/>
            <a:ext cx="8763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50" b="1">
                <a:solidFill>
                  <a:srgbClr val="101F2C"/>
                </a:solidFill>
              </a:rPr>
              <a:t>Une base installée large et des revenus très récurrents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2019300"/>
            <a:ext cx="105156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1907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POSITIONNEMENT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476500"/>
            <a:ext cx="23812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1">
                <a:solidFill>
                  <a:srgbClr val="101F2C"/>
                </a:solidFill>
              </a:rPr>
              <a:t>620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05150"/>
            <a:ext cx="2381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B6875"/>
                </a:solidFill>
              </a:rPr>
              <a:t>clients industriels utilisent la plateforme</a:t>
            </a:r>
          </a:p>
        </p:txBody>
      </p:sp>
      <p:sp>
        <p:nvSpPr>
          <p:cNvPr id="7" name="Rectangle 6"/>
          <p:cNvSpPr/>
          <p:nvPr/>
        </p:nvSpPr>
        <p:spPr>
          <a:xfrm>
            <a:off x="3343275" y="2019300"/>
            <a:ext cx="9525" cy="1638300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67100" y="21907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VISIBILITÉ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7100" y="2476500"/>
            <a:ext cx="23812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1">
                <a:solidFill>
                  <a:srgbClr val="101F2C"/>
                </a:solidFill>
              </a:rPr>
              <a:t>68 %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105150"/>
            <a:ext cx="2381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B6875"/>
                </a:solidFill>
              </a:rPr>
              <a:t>du chiffre d'affaires en récurrent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72175" y="2019300"/>
            <a:ext cx="9525" cy="1638300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0" y="21907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CROISSANCE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0" y="2476500"/>
            <a:ext cx="23812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1">
                <a:solidFill>
                  <a:srgbClr val="101F2C"/>
                </a:solidFill>
              </a:rPr>
              <a:t>+18,9 %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3105150"/>
            <a:ext cx="2381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B6875"/>
                </a:solidFill>
              </a:rPr>
              <a:t>par an entre 2022 et 2026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01075" y="2019300"/>
            <a:ext cx="9525" cy="1638300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24900" y="219075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spc="120">
                <a:solidFill>
                  <a:srgbClr val="5B6875"/>
                </a:solidFill>
              </a:rPr>
              <a:t>ÉCHELLE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24900" y="2476500"/>
            <a:ext cx="23812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1">
                <a:solidFill>
                  <a:srgbClr val="101F2C"/>
                </a:solidFill>
              </a:rPr>
              <a:t>+5,5 pts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24900" y="3105150"/>
            <a:ext cx="2381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B6875"/>
                </a:solidFill>
              </a:rPr>
              <a:t>de marge sur la période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Source : données de démonstration.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