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EF2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38200" y="2190750"/>
            <a:ext cx="7620000" cy="2095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3000" b="1">
                <a:solidFill>
                  <a:srgbClr val="101F2C"/>
                </a:solidFill>
              </a:rPr>
              <a:t>Le temps passé à remettre une slide à la charte est du temps volé au message.</a:t>
            </a:r>
          </a:p>
        </p:txBody>
      </p:sp>
      <p:sp>
        <p:nvSpPr>
          <p:cNvPr id="3" name="Rectangle 2"/>
          <p:cNvSpPr/>
          <p:nvPr/>
        </p:nvSpPr>
        <p:spPr>
          <a:xfrm>
            <a:off x="838200" y="4762500"/>
            <a:ext cx="361950" cy="9525"/>
          </a:xfrm>
          <a:prstGeom prst="rect">
            <a:avLst/>
          </a:prstGeom>
          <a:solidFill>
            <a:srgbClr val="0E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33500" y="466725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101F2C"/>
                </a:solidFill>
              </a:rPr>
              <a:t>Direction de la communication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3500" y="4876800"/>
            <a:ext cx="476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5B6875"/>
                </a:solidFill>
              </a:rPr>
              <a:t>Groupe industriel, contenu de démonstration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