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38200" y="200025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 spc="140">
                <a:solidFill>
                  <a:srgbClr val="0E6B8A"/>
                </a:solidFill>
              </a:rPr>
              <a:t>PROPOSITION D'ACCOMPAGNEMENT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2381250"/>
            <a:ext cx="85725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5100" b="1">
                <a:solidFill>
                  <a:srgbClr val="101F2C"/>
                </a:solidFill>
              </a:rPr>
              <a:t>Industrialisation du dispositif de production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4305300"/>
            <a:ext cx="7810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650" b="0">
                <a:solidFill>
                  <a:srgbClr val="5B6875"/>
                </a:solidFill>
              </a:rPr>
              <a:t>Feuille de route, septembre 2026 à mars 2027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5048250"/>
            <a:ext cx="914400" cy="9525"/>
          </a:xfrm>
          <a:prstGeom prst="rect">
            <a:avLst/>
          </a:prstGeom>
          <a:solidFill>
            <a:srgbClr val="0E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62484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Norval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10800" y="6248400"/>
            <a:ext cx="1143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Août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