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685800"/>
            <a:ext cx="8763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101F2C"/>
                </a:solidFill>
              </a:rPr>
              <a:t>Chaque cas d'usage est validé par la preuve avant industrialisation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3238500"/>
            <a:ext cx="2443162" cy="19050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429000"/>
            <a:ext cx="2443162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1">
                <a:solidFill>
                  <a:srgbClr val="0E6B8A"/>
                </a:solidFill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829050"/>
            <a:ext cx="2443162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01F2C"/>
                </a:solidFill>
              </a:rPr>
              <a:t>Observer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229100"/>
            <a:ext cx="2443162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6875"/>
                </a:solidFill>
              </a:rPr>
              <a:t>Relevé du workflow réel, sans reformulation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529012" y="3238500"/>
            <a:ext cx="2443162" cy="19050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29012" y="3429000"/>
            <a:ext cx="2443162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1">
                <a:solidFill>
                  <a:srgbClr val="0E6B8A"/>
                </a:solidFill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9012" y="3829050"/>
            <a:ext cx="2443162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01F2C"/>
                </a:solidFill>
              </a:rPr>
              <a:t>Formaliser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9012" y="4229100"/>
            <a:ext cx="2443162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6875"/>
                </a:solidFill>
              </a:rPr>
              <a:t>Règles écrites et critères d'acceptation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9825" y="3238500"/>
            <a:ext cx="2443162" cy="19050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9825" y="3429000"/>
            <a:ext cx="2443162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1">
                <a:solidFill>
                  <a:srgbClr val="0E6B8A"/>
                </a:solidFill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9825" y="3829050"/>
            <a:ext cx="2443162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01F2C"/>
                </a:solidFill>
              </a:rPr>
              <a:t>Prototyper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4229100"/>
            <a:ext cx="2443162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6875"/>
                </a:solidFill>
              </a:rPr>
              <a:t>Version testable sur un cas réel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10637" y="3238500"/>
            <a:ext cx="2443162" cy="19050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10637" y="3429000"/>
            <a:ext cx="2443162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1">
                <a:solidFill>
                  <a:srgbClr val="0E6B8A"/>
                </a:solidFill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0637" y="3829050"/>
            <a:ext cx="2443162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1">
                <a:solidFill>
                  <a:srgbClr val="101F2C"/>
                </a:solidFill>
              </a:rPr>
              <a:t>Décider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0637" y="4229100"/>
            <a:ext cx="2443162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6875"/>
                </a:solidFill>
              </a:rPr>
              <a:t>Industrialisation, ajustement ou arrêt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Process proposé.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