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38200" y="685800"/>
            <a:ext cx="87630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550" b="1">
                <a:solidFill>
                  <a:srgbClr val="101F2C"/>
                </a:solidFill>
              </a:rPr>
              <a:t>Sommaire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8200" y="2286000"/>
            <a:ext cx="381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101F2C"/>
                </a:solidFill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76350" y="2286000"/>
            <a:ext cx="3524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101F2C"/>
                </a:solidFill>
              </a:rPr>
              <a:t>La situation actuelle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38700" y="228600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3 slides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667000"/>
            <a:ext cx="4953000" cy="9525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2286000"/>
            <a:ext cx="381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0E6B8A"/>
                </a:solidFill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38950" y="2286000"/>
            <a:ext cx="3524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0E6B8A"/>
                </a:solidFill>
              </a:rPr>
              <a:t>Le marché et la place à prendre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01300" y="228600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4 slides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0" y="2667000"/>
            <a:ext cx="4953000" cy="9525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200" y="2876550"/>
            <a:ext cx="381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101F2C"/>
                </a:solidFill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76350" y="2876550"/>
            <a:ext cx="3524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101F2C"/>
                </a:solidFill>
              </a:rPr>
              <a:t>Le dispositif proposé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8700" y="287655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6 slides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8200" y="3257550"/>
            <a:ext cx="4953000" cy="9525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2876550"/>
            <a:ext cx="381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101F2C"/>
                </a:solidFill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38950" y="2876550"/>
            <a:ext cx="3524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101F2C"/>
                </a:solidFill>
              </a:rPr>
              <a:t>L'architecture cible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01300" y="287655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3 slides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0" y="3257550"/>
            <a:ext cx="4953000" cy="9525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8200" y="3467100"/>
            <a:ext cx="381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101F2C"/>
                </a:solidFill>
              </a:rPr>
              <a:t>05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76350" y="3467100"/>
            <a:ext cx="3524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101F2C"/>
                </a:solidFill>
              </a:rPr>
              <a:t>Le calendrier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38700" y="346710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2 slides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8200" y="3848100"/>
            <a:ext cx="4953000" cy="9525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0" y="3467100"/>
            <a:ext cx="3810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1">
                <a:solidFill>
                  <a:srgbClr val="101F2C"/>
                </a:solidFill>
              </a:rP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38950" y="3467100"/>
            <a:ext cx="352425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400" b="0">
                <a:solidFill>
                  <a:srgbClr val="101F2C"/>
                </a:solidFill>
              </a:rPr>
              <a:t>L'investissement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01300" y="3467100"/>
            <a:ext cx="9525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2 slides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0" y="3848100"/>
            <a:ext cx="4953000" cy="9525"/>
          </a:xfrm>
          <a:prstGeom prst="rect">
            <a:avLst/>
          </a:prstGeom>
          <a:solidFill>
            <a:srgbClr val="D7DE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8200" y="6248400"/>
            <a:ext cx="6667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La partie courante est marquée en accent.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210800" y="6248400"/>
            <a:ext cx="1143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5000"/>
              </a:lnSpc>
            </a:pPr>
            <a:r>
              <a:rPr sz="950" b="0">
                <a:solidFill>
                  <a:srgbClr val="5B6875"/>
                </a:solidFill>
              </a:rPr>
              <a:t>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