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685800"/>
            <a:ext cx="8763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50" b="1">
                <a:solidFill>
                  <a:srgbClr val="101F2C"/>
                </a:solidFill>
              </a:rPr>
              <a:t>Les comparables se traitent à une médiane de 11,4x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38125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SOCIÉTÉ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7200" y="2381250"/>
            <a:ext cx="2362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CROISSANCE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2381250"/>
            <a:ext cx="2362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MARGE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1600" y="2381250"/>
            <a:ext cx="2362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VE / EBITDA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2628900"/>
            <a:ext cx="105156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8200" y="270510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Meridian Tech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7200" y="27051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14,0 %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7051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21,0 %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1600" y="27051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13,2x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971800"/>
            <a:ext cx="105156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302895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Orbis Systems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7200" y="302895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12,0 %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302895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20,0 %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1600" y="302895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12,4x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8200" y="3295650"/>
            <a:ext cx="105156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8200" y="335280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Nexa Industrial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7200" y="33528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16,0 %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33528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18,5 %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91600" y="33528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11,8x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3619500"/>
            <a:ext cx="105156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38200" y="3619500"/>
            <a:ext cx="10515600" cy="323850"/>
          </a:xfrm>
          <a:prstGeom prst="rect">
            <a:avLst/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8200" y="367665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Médiane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67200" y="367665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12,0 %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29400" y="367665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18,5 %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1600" y="367665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101F2C"/>
                </a:solidFill>
              </a:rPr>
              <a:t>11,4x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8200" y="3943350"/>
            <a:ext cx="105156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38200" y="3943350"/>
            <a:ext cx="10515600" cy="323850"/>
          </a:xfrm>
          <a:prstGeom prst="rect">
            <a:avLst/>
          </a:prstGeom>
          <a:solidFill>
            <a:srgbClr val="DD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8200" y="400050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01F2C"/>
                </a:solidFill>
              </a:rPr>
              <a:t>La Société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67200" y="40005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1">
                <a:solidFill>
                  <a:srgbClr val="101F2C"/>
                </a:solidFill>
              </a:rPr>
              <a:t>18,2 %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29400" y="40005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1">
                <a:solidFill>
                  <a:srgbClr val="101F2C"/>
                </a:solidFill>
              </a:rPr>
              <a:t>19,5 %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91600" y="4000500"/>
            <a:ext cx="2362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1">
                <a:solidFill>
                  <a:srgbClr val="101F2C"/>
                </a:solidFill>
              </a:rPr>
              <a:t>n.d.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38200" y="4267200"/>
            <a:ext cx="105156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8200" y="62484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Source : données de démonstration.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210800" y="624840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